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5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8" r:id="rId58"/>
    <p:sldId id="319" r:id="rId59"/>
    <p:sldId id="320" r:id="rId60"/>
    <p:sldId id="321" r:id="rId61"/>
    <p:sldId id="322" r:id="rId62"/>
    <p:sldId id="323" r:id="rId63"/>
    <p:sldId id="324" r:id="rId64"/>
    <p:sldId id="325" r:id="rId65"/>
    <p:sldId id="326" r:id="rId66"/>
    <p:sldId id="327" r:id="rId67"/>
    <p:sldId id="328" r:id="rId68"/>
  </p:sldIdLst>
  <p:sldSz cx="11366500" cy="8521700"/>
  <p:notesSz cx="6858000" cy="9144000"/>
  <p:defaultTextStyle>
    <a:defPPr>
      <a:defRPr lang="en-US"/>
    </a:defPPr>
    <a:lvl1pPr marL="0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8208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36416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704624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72833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41041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409249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77457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545665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-1784" y="-120"/>
      </p:cViewPr>
      <p:guideLst>
        <p:guide orient="horz" pos="2684"/>
        <p:guide pos="35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printerSettings" Target="printerSettings/printerSettings1.bin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presProps" Target="presProps.xml"/><Relationship Id="rId71" Type="http://schemas.openxmlformats.org/officeDocument/2006/relationships/viewProps" Target="viewProps.xml"/><Relationship Id="rId72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2488" y="2647251"/>
            <a:ext cx="9661525" cy="1826642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4975" y="4828963"/>
            <a:ext cx="7956550" cy="217776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8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36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046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72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41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092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77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45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375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321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0712" y="341264"/>
            <a:ext cx="2557463" cy="7271062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8325" y="341264"/>
            <a:ext cx="7482946" cy="7271062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45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47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875" y="5475982"/>
            <a:ext cx="9661525" cy="1692504"/>
          </a:xfrm>
        </p:spPr>
        <p:txBody>
          <a:bodyPr anchor="t"/>
          <a:lstStyle>
            <a:lvl1pPr algn="l">
              <a:defRPr sz="5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875" y="3611861"/>
            <a:ext cx="9661525" cy="1864121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820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3641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0462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7283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4104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40924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774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4566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446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8325" y="1988397"/>
            <a:ext cx="5020204" cy="5623928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77971" y="1988397"/>
            <a:ext cx="5020204" cy="5623928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72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8325" y="1907520"/>
            <a:ext cx="5022178" cy="794964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8208" indent="0">
              <a:buNone/>
              <a:defRPr sz="2500" b="1"/>
            </a:lvl2pPr>
            <a:lvl3pPr marL="1136416" indent="0">
              <a:buNone/>
              <a:defRPr sz="2200" b="1"/>
            </a:lvl3pPr>
            <a:lvl4pPr marL="1704624" indent="0">
              <a:buNone/>
              <a:defRPr sz="2000" b="1"/>
            </a:lvl4pPr>
            <a:lvl5pPr marL="2272833" indent="0">
              <a:buNone/>
              <a:defRPr sz="2000" b="1"/>
            </a:lvl5pPr>
            <a:lvl6pPr marL="2841041" indent="0">
              <a:buNone/>
              <a:defRPr sz="2000" b="1"/>
            </a:lvl6pPr>
            <a:lvl7pPr marL="3409249" indent="0">
              <a:buNone/>
              <a:defRPr sz="2000" b="1"/>
            </a:lvl7pPr>
            <a:lvl8pPr marL="3977457" indent="0">
              <a:buNone/>
              <a:defRPr sz="2000" b="1"/>
            </a:lvl8pPr>
            <a:lvl9pPr marL="4545665" indent="0">
              <a:buNone/>
              <a:defRPr sz="20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8325" y="2702484"/>
            <a:ext cx="5022178" cy="4909841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74025" y="1907520"/>
            <a:ext cx="5024151" cy="794964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8208" indent="0">
              <a:buNone/>
              <a:defRPr sz="2500" b="1"/>
            </a:lvl2pPr>
            <a:lvl3pPr marL="1136416" indent="0">
              <a:buNone/>
              <a:defRPr sz="2200" b="1"/>
            </a:lvl3pPr>
            <a:lvl4pPr marL="1704624" indent="0">
              <a:buNone/>
              <a:defRPr sz="2000" b="1"/>
            </a:lvl4pPr>
            <a:lvl5pPr marL="2272833" indent="0">
              <a:buNone/>
              <a:defRPr sz="2000" b="1"/>
            </a:lvl5pPr>
            <a:lvl6pPr marL="2841041" indent="0">
              <a:buNone/>
              <a:defRPr sz="2000" b="1"/>
            </a:lvl6pPr>
            <a:lvl7pPr marL="3409249" indent="0">
              <a:buNone/>
              <a:defRPr sz="2000" b="1"/>
            </a:lvl7pPr>
            <a:lvl8pPr marL="3977457" indent="0">
              <a:buNone/>
              <a:defRPr sz="2000" b="1"/>
            </a:lvl8pPr>
            <a:lvl9pPr marL="4545665" indent="0">
              <a:buNone/>
              <a:defRPr sz="20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74025" y="2702484"/>
            <a:ext cx="5024151" cy="4909841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95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715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53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326" y="339290"/>
            <a:ext cx="3739500" cy="1443955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986" y="339290"/>
            <a:ext cx="6354189" cy="7273035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8326" y="1783245"/>
            <a:ext cx="3739500" cy="5829080"/>
          </a:xfrm>
        </p:spPr>
        <p:txBody>
          <a:bodyPr/>
          <a:lstStyle>
            <a:lvl1pPr marL="0" indent="0">
              <a:buNone/>
              <a:defRPr sz="1700"/>
            </a:lvl1pPr>
            <a:lvl2pPr marL="568208" indent="0">
              <a:buNone/>
              <a:defRPr sz="1500"/>
            </a:lvl2pPr>
            <a:lvl3pPr marL="1136416" indent="0">
              <a:buNone/>
              <a:defRPr sz="1200"/>
            </a:lvl3pPr>
            <a:lvl4pPr marL="1704624" indent="0">
              <a:buNone/>
              <a:defRPr sz="1100"/>
            </a:lvl4pPr>
            <a:lvl5pPr marL="2272833" indent="0">
              <a:buNone/>
              <a:defRPr sz="1100"/>
            </a:lvl5pPr>
            <a:lvl6pPr marL="2841041" indent="0">
              <a:buNone/>
              <a:defRPr sz="1100"/>
            </a:lvl6pPr>
            <a:lvl7pPr marL="3409249" indent="0">
              <a:buNone/>
              <a:defRPr sz="1100"/>
            </a:lvl7pPr>
            <a:lvl8pPr marL="3977457" indent="0">
              <a:buNone/>
              <a:defRPr sz="1100"/>
            </a:lvl8pPr>
            <a:lvl9pPr marL="4545665" indent="0">
              <a:buNone/>
              <a:defRPr sz="11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013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914" y="5965190"/>
            <a:ext cx="6819900" cy="70422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27914" y="761430"/>
            <a:ext cx="6819900" cy="5113020"/>
          </a:xfrm>
        </p:spPr>
        <p:txBody>
          <a:bodyPr/>
          <a:lstStyle>
            <a:lvl1pPr marL="0" indent="0">
              <a:buNone/>
              <a:defRPr sz="4000"/>
            </a:lvl1pPr>
            <a:lvl2pPr marL="568208" indent="0">
              <a:buNone/>
              <a:defRPr sz="3500"/>
            </a:lvl2pPr>
            <a:lvl3pPr marL="1136416" indent="0">
              <a:buNone/>
              <a:defRPr sz="3000"/>
            </a:lvl3pPr>
            <a:lvl4pPr marL="1704624" indent="0">
              <a:buNone/>
              <a:defRPr sz="2500"/>
            </a:lvl4pPr>
            <a:lvl5pPr marL="2272833" indent="0">
              <a:buNone/>
              <a:defRPr sz="2500"/>
            </a:lvl5pPr>
            <a:lvl6pPr marL="2841041" indent="0">
              <a:buNone/>
              <a:defRPr sz="2500"/>
            </a:lvl6pPr>
            <a:lvl7pPr marL="3409249" indent="0">
              <a:buNone/>
              <a:defRPr sz="2500"/>
            </a:lvl7pPr>
            <a:lvl8pPr marL="3977457" indent="0">
              <a:buNone/>
              <a:defRPr sz="2500"/>
            </a:lvl8pPr>
            <a:lvl9pPr marL="4545665" indent="0">
              <a:buNone/>
              <a:defRPr sz="2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27914" y="6669414"/>
            <a:ext cx="6819900" cy="1000116"/>
          </a:xfrm>
        </p:spPr>
        <p:txBody>
          <a:bodyPr/>
          <a:lstStyle>
            <a:lvl1pPr marL="0" indent="0">
              <a:buNone/>
              <a:defRPr sz="1700"/>
            </a:lvl1pPr>
            <a:lvl2pPr marL="568208" indent="0">
              <a:buNone/>
              <a:defRPr sz="1500"/>
            </a:lvl2pPr>
            <a:lvl3pPr marL="1136416" indent="0">
              <a:buNone/>
              <a:defRPr sz="1200"/>
            </a:lvl3pPr>
            <a:lvl4pPr marL="1704624" indent="0">
              <a:buNone/>
              <a:defRPr sz="1100"/>
            </a:lvl4pPr>
            <a:lvl5pPr marL="2272833" indent="0">
              <a:buNone/>
              <a:defRPr sz="1100"/>
            </a:lvl5pPr>
            <a:lvl6pPr marL="2841041" indent="0">
              <a:buNone/>
              <a:defRPr sz="1100"/>
            </a:lvl6pPr>
            <a:lvl7pPr marL="3409249" indent="0">
              <a:buNone/>
              <a:defRPr sz="1100"/>
            </a:lvl7pPr>
            <a:lvl8pPr marL="3977457" indent="0">
              <a:buNone/>
              <a:defRPr sz="1100"/>
            </a:lvl8pPr>
            <a:lvl9pPr marL="4545665" indent="0">
              <a:buNone/>
              <a:defRPr sz="11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107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8325" y="341263"/>
            <a:ext cx="10229850" cy="1420283"/>
          </a:xfrm>
          <a:prstGeom prst="rect">
            <a:avLst/>
          </a:prstGeom>
        </p:spPr>
        <p:txBody>
          <a:bodyPr vert="horz" lIns="113642" tIns="56821" rIns="113642" bIns="56821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8325" y="1988397"/>
            <a:ext cx="10229850" cy="5623928"/>
          </a:xfrm>
          <a:prstGeom prst="rect">
            <a:avLst/>
          </a:prstGeom>
        </p:spPr>
        <p:txBody>
          <a:bodyPr vert="horz" lIns="113642" tIns="56821" rIns="113642" bIns="56821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8325" y="7898354"/>
            <a:ext cx="2652183" cy="453702"/>
          </a:xfrm>
          <a:prstGeom prst="rect">
            <a:avLst/>
          </a:prstGeom>
        </p:spPr>
        <p:txBody>
          <a:bodyPr vert="horz" lIns="113642" tIns="56821" rIns="113642" bIns="56821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83554" y="7898354"/>
            <a:ext cx="3599392" cy="453702"/>
          </a:xfrm>
          <a:prstGeom prst="rect">
            <a:avLst/>
          </a:prstGeom>
        </p:spPr>
        <p:txBody>
          <a:bodyPr vert="horz" lIns="113642" tIns="56821" rIns="113642" bIns="56821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45992" y="7898354"/>
            <a:ext cx="2652183" cy="453702"/>
          </a:xfrm>
          <a:prstGeom prst="rect">
            <a:avLst/>
          </a:prstGeom>
        </p:spPr>
        <p:txBody>
          <a:bodyPr vert="horz" lIns="113642" tIns="56821" rIns="113642" bIns="56821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614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68208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6156" indent="-426156" algn="l" defTabSz="568208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3338" indent="-355130" algn="l" defTabSz="568208" rtl="0" eaLnBrk="1" latinLnBrk="0" hangingPunct="1">
        <a:spcBef>
          <a:spcPct val="20000"/>
        </a:spcBef>
        <a:buFont typeface="Arial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0520" indent="-284104" algn="l" defTabSz="568208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88729" indent="-284104" algn="l" defTabSz="568208" rtl="0" eaLnBrk="1" latinLnBrk="0" hangingPunct="1">
        <a:spcBef>
          <a:spcPct val="20000"/>
        </a:spcBef>
        <a:buFont typeface="Arial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6937" indent="-284104" algn="l" defTabSz="568208" rtl="0" eaLnBrk="1" latinLnBrk="0" hangingPunct="1">
        <a:spcBef>
          <a:spcPct val="20000"/>
        </a:spcBef>
        <a:buFont typeface="Arial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25145" indent="-284104" algn="l" defTabSz="568208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93353" indent="-284104" algn="l" defTabSz="568208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561" indent="-284104" algn="l" defTabSz="568208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29769" indent="-284104" algn="l" defTabSz="568208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8208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36416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04624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72833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41041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09249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77457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45665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8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2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6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7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8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0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nkpass.com/iperiod.html" TargetMode="External"/><Relationship Id="rId4" Type="http://schemas.openxmlformats.org/officeDocument/2006/relationships/hyperlink" Target="http://hormonehoroscope.com/" TargetMode="Externa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2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3" Type="http://schemas.openxmlformats.org/officeDocument/2006/relationships/hyperlink" Target="http://msnbcmedia.msn.com/i/msnbc/Components/Interactives/Health/WomensHealth/zFlashAssets/menstrual_cycle_dw2%5B1%5D.swf" TargetMode="Externa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4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jp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jp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357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318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3167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0079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758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49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7634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2606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9337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30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882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718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1265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362267" cy="852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613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162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355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9032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2800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8058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2816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3792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5781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1805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397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825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6007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332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3870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2053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3421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9259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047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2112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1790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2777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702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2859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406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9455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3859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7614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2386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0695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564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664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9523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258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8305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9099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2672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1037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8840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343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4891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7879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9955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5424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2228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3"/>
          </p:cNvPr>
          <p:cNvSpPr/>
          <p:nvPr/>
        </p:nvSpPr>
        <p:spPr>
          <a:xfrm>
            <a:off x="4647936" y="3850471"/>
            <a:ext cx="4539844" cy="3377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hlinkClick r:id="rId4"/>
          </p:cNvPr>
          <p:cNvSpPr/>
          <p:nvPr/>
        </p:nvSpPr>
        <p:spPr>
          <a:xfrm>
            <a:off x="4647936" y="4404398"/>
            <a:ext cx="4053432" cy="40531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1256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3"/>
          </p:cNvPr>
          <p:cNvSpPr/>
          <p:nvPr/>
        </p:nvSpPr>
        <p:spPr>
          <a:xfrm>
            <a:off x="4674959" y="4404398"/>
            <a:ext cx="4850607" cy="135104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234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362267" cy="852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138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20958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800725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569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36478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4989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88956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0</Words>
  <Application>Microsoft Macintosh PowerPoint</Application>
  <PresentationFormat>Custom</PresentationFormat>
  <Paragraphs>0</Paragraphs>
  <Slides>67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6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KEREN MORAN</dc:creator>
  <cp:lastModifiedBy>Noa Peer</cp:lastModifiedBy>
  <cp:revision>36</cp:revision>
  <dcterms:created xsi:type="dcterms:W3CDTF">2014-07-06T23:11:34Z</dcterms:created>
  <dcterms:modified xsi:type="dcterms:W3CDTF">2014-07-08T01:33:54Z</dcterms:modified>
</cp:coreProperties>
</file>